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82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26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7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1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53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4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650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5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0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0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2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360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9617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55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024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77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AC10A-FE1E-47A5-8BE8-98A4F11EB7C2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30E2E7-944C-4CE6-861C-F79165013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5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" y="0"/>
            <a:ext cx="9118242" cy="68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8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75"/>
          <a:stretch/>
        </p:blipFill>
        <p:spPr>
          <a:xfrm>
            <a:off x="-23004" y="1661375"/>
            <a:ext cx="1221500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5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2" y="0"/>
            <a:ext cx="9131121" cy="684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6883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Khalisa</dc:creator>
  <cp:lastModifiedBy>Khalisa</cp:lastModifiedBy>
  <cp:revision>1</cp:revision>
  <dcterms:created xsi:type="dcterms:W3CDTF">2018-02-06T05:57:01Z</dcterms:created>
  <dcterms:modified xsi:type="dcterms:W3CDTF">2018-02-06T05:59:27Z</dcterms:modified>
</cp:coreProperties>
</file>